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Poppins"/>
      <p:regular r:id="rId11"/>
      <p:bold r:id="rId12"/>
      <p:italic r:id="rId13"/>
      <p:boldItalic r:id="rId14"/>
    </p:embeddedFont>
    <p:embeddedFont>
      <p:font typeface="Montserrat Light"/>
      <p:regular r:id="rId15"/>
      <p:bold r:id="rId16"/>
      <p:italic r:id="rId17"/>
      <p:boldItalic r:id="rId18"/>
    </p:embeddedFont>
    <p:embeddedFont>
      <p:font typeface="Poppins ExtraBold"/>
      <p:bold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ExtraBold-boldItalic.fntdata"/><Relationship Id="rId11" Type="http://schemas.openxmlformats.org/officeDocument/2006/relationships/font" Target="fonts/Poppins-regular.fntdata"/><Relationship Id="rId10" Type="http://schemas.openxmlformats.org/officeDocument/2006/relationships/slide" Target="slides/slide5.xml"/><Relationship Id="rId13" Type="http://schemas.openxmlformats.org/officeDocument/2006/relationships/font" Target="fonts/Poppins-italic.fntdata"/><Relationship Id="rId12" Type="http://schemas.openxmlformats.org/officeDocument/2006/relationships/font" Target="fonts/Poppi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Light-regular.fntdata"/><Relationship Id="rId14" Type="http://schemas.openxmlformats.org/officeDocument/2006/relationships/font" Target="fonts/Poppins-boldItalic.fntdata"/><Relationship Id="rId17" Type="http://schemas.openxmlformats.org/officeDocument/2006/relationships/font" Target="fonts/MontserratLight-italic.fntdata"/><Relationship Id="rId16" Type="http://schemas.openxmlformats.org/officeDocument/2006/relationships/font" Target="fonts/MontserratLigh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oppinsExtraBold-bold.fntdata"/><Relationship Id="rId6" Type="http://schemas.openxmlformats.org/officeDocument/2006/relationships/slide" Target="slides/slide1.xml"/><Relationship Id="rId18" Type="http://schemas.openxmlformats.org/officeDocument/2006/relationships/font" Target="fonts/Montserrat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456eb14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456eb14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4456eb141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4456eb141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456eb141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4456eb141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456eb141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4456eb141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4456eb141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4456eb141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hyperlink" Target="https://datatables.net/manual/installation" TargetMode="External"/><Relationship Id="rId7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JQuery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Elemen HTML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2675" y="1468600"/>
            <a:ext cx="5206625" cy="318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Elemen HTML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5726" y="1679378"/>
            <a:ext cx="5160551" cy="2696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(1)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2390250" y="1567250"/>
            <a:ext cx="4371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Membuat form inputan dengan kondisi button disable apabila form masih belum diisi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(2)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 rotWithShape="1">
          <a:blip r:embed="rId5">
            <a:alphaModFix/>
          </a:blip>
          <a:srcRect b="4387" l="0" r="0" t="9077"/>
          <a:stretch/>
        </p:blipFill>
        <p:spPr>
          <a:xfrm>
            <a:off x="410100" y="1697775"/>
            <a:ext cx="4437053" cy="215977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2806742" y="4583525"/>
            <a:ext cx="405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6"/>
              </a:rPr>
              <a:t>https://datatables.net/manual/installation</a:t>
            </a: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42651" y="1484175"/>
            <a:ext cx="3434825" cy="2586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